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CB981-D399-2826-1627-567A5531E4DC}" v="50" dt="2025-05-28T06:42:55.170"/>
    <p1510:client id="{6F58FE97-2E89-17E7-F2C7-AE757B81A0D9}" v="82" dt="2025-05-28T08:19:45.043"/>
    <p1510:client id="{F3AB7E48-6037-64F7-CB04-92F1C3AAEBA9}" v="70" dt="2025-05-28T06:29:24.216"/>
    <p1510:client id="{FC928D75-682C-07AA-C3CC-9B5A8668EDD2}" v="10" dt="2025-05-28T07:16:51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3F9B-769E-40C5-81AE-207D6F6DEAD2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7BD7-014E-45EC-A673-438EF1D99D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2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B53A-3AAA-4FFB-A120-0740985CEA2F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F091-9BD6-448F-A630-EC9BB5543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17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9536-7BCC-4203-AA52-ACCE91695128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36445-1A92-45AA-8A71-4F372EDDEF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3B42-ECC4-486D-823F-55655D247133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0154-62EA-4202-81FD-AC5768F82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1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BCF-BE23-45AA-A23D-5F5F8BB86B69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F969-6743-47CD-8D4D-A8A796C21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41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953B-9249-4CEA-9854-F04F18D075DD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965B-0417-4B5F-8F9B-F87823FB3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8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816E-B30D-4554-967B-D3FA7920249C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C75D-4669-4A09-A67D-CE556A15ED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66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CE33-FF8B-44A5-AD52-17A56C48F6B3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2B33-37ED-4623-B386-08CB6924AF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41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714D-A9E5-44DA-8409-A1B6844347EA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D563-72C5-4D46-A570-B91681D443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07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36BE-C9A8-4FB4-BD13-9B8058F49810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6C04-86F1-4401-B830-D444BE6D80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0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A3C4-35DF-43CD-BAA9-F4FE0E3B371B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6CE6-9D6D-4B3D-8A86-9DDBE150F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3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0C8579-7661-4DFA-9F54-792D747B5B1B}" type="datetimeFigureOut">
              <a:rPr lang="cs-CZ"/>
              <a:pPr>
                <a:defRPr/>
              </a:pPr>
              <a:t>28.05.2025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78C01D-788A-4FFB-998B-894A8CB819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89FEAC0-1279-7897-FE81-88810C20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41FB7-8303-7F3F-66EF-28E7981D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988" y="940220"/>
            <a:ext cx="4656075" cy="2690666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cs-CZ" sz="4000" b="1" dirty="0">
                <a:latin typeface="Calibri"/>
                <a:ea typeface="Calibri"/>
                <a:cs typeface="Calibri"/>
              </a:rPr>
              <a:t>VÝROČNÍ ZPRÁVA </a:t>
            </a:r>
            <a:br>
              <a:rPr lang="cs-CZ" sz="4000" b="1" dirty="0">
                <a:latin typeface="Calibri"/>
                <a:ea typeface="Calibri"/>
                <a:cs typeface="Calibri"/>
              </a:rPr>
            </a:br>
            <a:r>
              <a:rPr lang="cs-CZ" sz="4000" b="1" dirty="0">
                <a:latin typeface="Calibri"/>
                <a:ea typeface="Calibri"/>
                <a:cs typeface="Calibri"/>
              </a:rPr>
              <a:t>O HOSPODAŘENÍ </a:t>
            </a:r>
            <a:br>
              <a:rPr lang="cs-CZ" sz="4000" b="1" dirty="0">
                <a:latin typeface="Calibri"/>
                <a:ea typeface="Calibri"/>
                <a:cs typeface="Calibri"/>
              </a:rPr>
            </a:br>
            <a:r>
              <a:rPr lang="cs-CZ" sz="4000" b="1" dirty="0">
                <a:latin typeface="Calibri"/>
                <a:ea typeface="Calibri"/>
                <a:cs typeface="Calibri"/>
              </a:rPr>
              <a:t>ZA ROK 2024</a:t>
            </a:r>
            <a:endParaRPr lang="cs-CZ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6925-6FD5-1ABF-B67E-D463BB7A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364" y="3339975"/>
            <a:ext cx="3822189" cy="98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ea typeface="Calibri" panose="020F0502020204030204"/>
                <a:cs typeface="Calibri" panose="020F0502020204030204"/>
              </a:rPr>
              <a:t>Prezentace vybraných údajů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49ED2DC-F94F-49C3-0393-34518187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10338"/>
            <a:ext cx="12192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6D1F77-E896-9742-8DFD-B14EC5FA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008" y="126402"/>
            <a:ext cx="2739065" cy="6874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44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88AF6-90F9-B4CC-379A-4E03FB7F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>
            <a:normAutofit/>
          </a:bodyPr>
          <a:lstStyle/>
          <a:p>
            <a:r>
              <a:rPr lang="cs-CZ" sz="3700">
                <a:latin typeface="Times New Roman"/>
                <a:cs typeface="Times New Roman"/>
              </a:rPr>
              <a:t>Auditorská zpráva k účetní závěrce UJEP k 31. 12. 2024</a:t>
            </a:r>
            <a:endParaRPr lang="cs-CZ" sz="3700">
              <a:latin typeface="Times New Roman"/>
              <a:ea typeface="Calibri Light" panose="020F0302020204030204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DF71A-1F34-C646-7A7C-D2E03143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89" y="2630161"/>
            <a:ext cx="4080880" cy="3546801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/>
                <a:cs typeface="Times New Roman"/>
              </a:rPr>
              <a:t>Auditní orgán, společnost AuditVogel, s. r. o. konstatoval ve své zprávě, že účetní závěrka podává věrný a poctivý obraz aktiv a pasiv, nákladů a výnosů účetní jednotky UJEP v souladu s českými právními předpisy.</a:t>
            </a:r>
            <a:endParaRPr lang="cs-CZ" sz="2000">
              <a:latin typeface="Times New Roman"/>
              <a:ea typeface="Calibri" panose="020F0502020204030204"/>
              <a:cs typeface="Times New Roman"/>
            </a:endParaRPr>
          </a:p>
          <a:p>
            <a:pPr marL="0" indent="0">
              <a:buNone/>
            </a:pPr>
            <a:r>
              <a:rPr lang="cs-CZ" sz="2000">
                <a:latin typeface="Times New Roman"/>
                <a:cs typeface="Times New Roman"/>
              </a:rPr>
              <a:t>Děkuji za pozornost</a:t>
            </a:r>
            <a:endParaRPr lang="cs-CZ" sz="2000">
              <a:latin typeface="Times New Roman"/>
              <a:ea typeface="Calibri"/>
              <a:cs typeface="Times New Roman"/>
            </a:endParaRPr>
          </a:p>
          <a:p>
            <a:endParaRPr lang="cs-CZ" sz="20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8023DCCD-A484-EB07-F513-C7FBE4CF78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1775"/>
          <a:stretch>
            <a:fillRect/>
          </a:stretch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564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77" y="998876"/>
            <a:ext cx="8932344" cy="53260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27" y="998876"/>
            <a:ext cx="10149141" cy="5039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58" y="1181452"/>
            <a:ext cx="9596063" cy="4765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61" name="Isosceles Triangle 616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Isosceles Triangle 616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25" y="1057730"/>
            <a:ext cx="10058400" cy="56578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85" name="Isosceles Triangle 71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Isosceles Triangle 71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4" y="998876"/>
            <a:ext cx="10872632" cy="5399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25" y="740418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" y="915647"/>
            <a:ext cx="10646488" cy="52868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9" name="Isosceles Triangle 820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29996"/>
            <a:ext cx="10905066" cy="53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Isosceles Triangle 82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69</Words>
  <Application>Microsoft Office PowerPoint</Application>
  <PresentationFormat>Širokoúhlá obrazovka</PresentationFormat>
  <Paragraphs>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VÝROČNÍ ZPRÁVA  O HOSPODAŘENÍ  ZA ROK 2024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Auditorská zpráva k účetní závěrce UJEP k 31. 12. 2024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kotvaldovan</dc:creator>
  <cp:lastModifiedBy>kotvaldovan</cp:lastModifiedBy>
  <cp:revision>118</cp:revision>
  <dcterms:created xsi:type="dcterms:W3CDTF">2025-05-28T05:57:15Z</dcterms:created>
  <dcterms:modified xsi:type="dcterms:W3CDTF">2025-05-28T09:28:05Z</dcterms:modified>
</cp:coreProperties>
</file>